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DC0A5D-A8CA-4A42-AFB9-92390E11D259}" v="20" dt="2021-06-29T10:28:10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pPr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9635" y="1214847"/>
            <a:ext cx="11443062" cy="4637314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" y="1290047"/>
            <a:ext cx="11689080" cy="479724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999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062BA933567A408CDEA872F930A350" ma:contentTypeVersion="13" ma:contentTypeDescription="Create a new document." ma:contentTypeScope="" ma:versionID="e0550777a1995a754771262da83fa0e4">
  <xsd:schema xmlns:xsd="http://www.w3.org/2001/XMLSchema" xmlns:xs="http://www.w3.org/2001/XMLSchema" xmlns:p="http://schemas.microsoft.com/office/2006/metadata/properties" xmlns:ns2="473db917-a697-4e36-b6a1-8f3d771210dd" xmlns:ns3="b66f0e3f-90a7-45ae-a0eb-e18f078cda6e" targetNamespace="http://schemas.microsoft.com/office/2006/metadata/properties" ma:root="true" ma:fieldsID="808cfd99e36de710dee2d2e6c3d59e59" ns2:_="" ns3:_="">
    <xsd:import namespace="473db917-a697-4e36-b6a1-8f3d771210dd"/>
    <xsd:import namespace="b66f0e3f-90a7-45ae-a0eb-e18f078cd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db917-a697-4e36-b6a1-8f3d77121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f0e3f-90a7-45ae-a0eb-e18f078cd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CA6B-7268-4C39-969D-19AB0F83CC2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DB920E-FFE1-4374-A3F7-A33466E8FF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28FD8B-D805-4135-879C-6437397F3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3db917-a697-4e36-b6a1-8f3d771210dd"/>
    <ds:schemaRef ds:uri="b66f0e3f-90a7-45ae-a0eb-e18f078cd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Lucy</cp:lastModifiedBy>
  <cp:revision>13</cp:revision>
  <dcterms:created xsi:type="dcterms:W3CDTF">2021-06-29T10:26:05Z</dcterms:created>
  <dcterms:modified xsi:type="dcterms:W3CDTF">2021-06-29T11:28:50Z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0x010100FD062BA933567A408CDEA872F930A350</vt:lpwstr>
  </property>
</Properties>
</file>